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  <p:sldMasterId id="2147483654" r:id="rId3"/>
    <p:sldMasterId id="2147483659" r:id="rId4"/>
    <p:sldMasterId id="2147483661" r:id="rId5"/>
    <p:sldMasterId id="2147483663" r:id="rId6"/>
    <p:sldMasterId id="2147483665" r:id="rId7"/>
    <p:sldMasterId id="2147483667" r:id="rId8"/>
  </p:sldMasterIdLst>
  <p:notesMasterIdLst>
    <p:notesMasterId r:id="rId12"/>
  </p:notesMasterIdLst>
  <p:handoutMasterIdLst>
    <p:handoutMasterId r:id="rId13"/>
  </p:handoutMasterIdLst>
  <p:sldIdLst>
    <p:sldId id="310" r:id="rId9"/>
    <p:sldId id="375" r:id="rId10"/>
    <p:sldId id="380" r:id="rId11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4B"/>
    <a:srgbClr val="29956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876" y="102"/>
      </p:cViewPr>
      <p:guideLst>
        <p:guide orient="horz" pos="162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8" y="0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24BEB82-196E-5048-90BD-A8D326782C44}" type="datetime1">
              <a:rPr lang="de-DE" smtClean="0"/>
              <a:t>02.07.2015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9518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8" y="9429518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2C272B0A-FAA3-F248-83E5-37289F39C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547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838" y="0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707AC872-C922-9C4A-8FFC-18FCCF0E1C2B}" type="datetime1">
              <a:rPr lang="de-DE" smtClean="0"/>
              <a:t>02.07.2015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518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838" y="9429518"/>
            <a:ext cx="2945659" cy="4964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453EDD22-6E35-5647-9297-975B4B7C2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261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DD22-6E35-5647-9297-975B4B7C23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5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2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36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2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57200" y="1656518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7200" y="2513768"/>
            <a:ext cx="8229600" cy="984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 marL="457200" indent="0">
              <a:buNone/>
              <a:defRPr sz="16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 marL="914400" indent="0">
              <a:buNone/>
              <a:defRPr sz="16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 marL="1371600" indent="0">
              <a:buNone/>
              <a:defRPr sz="16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 marL="1828800" indent="0">
              <a:buNone/>
              <a:defRPr sz="16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329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48860" y="1038413"/>
            <a:ext cx="8337940" cy="342900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57200" y="903909"/>
            <a:ext cx="82296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0"/>
          <p:cNvSpPr>
            <a:spLocks noGrp="1"/>
          </p:cNvSpPr>
          <p:nvPr>
            <p:ph type="title" hasCustomPrompt="1"/>
          </p:nvPr>
        </p:nvSpPr>
        <p:spPr>
          <a:xfrm>
            <a:off x="348860" y="255307"/>
            <a:ext cx="8337940" cy="516405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80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51666" y="1038413"/>
            <a:ext cx="4835133" cy="342900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57200" y="1038225"/>
            <a:ext cx="3216424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latin typeface="Interstate-Light"/>
                <a:cs typeface="Interstate-Light"/>
              </a:defRPr>
            </a:lvl1pPr>
          </a:lstStyle>
          <a:p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903909"/>
            <a:ext cx="82296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>
          <a:xfrm>
            <a:off x="348859" y="255307"/>
            <a:ext cx="8337939" cy="516405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1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57199" y="1038225"/>
            <a:ext cx="8229599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903909"/>
            <a:ext cx="82296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0"/>
          <p:cNvSpPr>
            <a:spLocks noGrp="1"/>
          </p:cNvSpPr>
          <p:nvPr>
            <p:ph type="title" hasCustomPrompt="1"/>
          </p:nvPr>
        </p:nvSpPr>
        <p:spPr>
          <a:xfrm>
            <a:off x="348860" y="255307"/>
            <a:ext cx="8337938" cy="516405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48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10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65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92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3032" y="216866"/>
            <a:ext cx="3966362" cy="4683023"/>
          </a:xfrm>
          <a:prstGeom prst="rect">
            <a:avLst/>
          </a:prstGeom>
          <a:solidFill>
            <a:srgbClr val="007F4B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45135" y="342712"/>
            <a:ext cx="3756965" cy="568700"/>
          </a:xfrm>
          <a:prstGeom prst="rect">
            <a:avLst/>
          </a:prstGeom>
        </p:spPr>
        <p:txBody>
          <a:bodyPr vert="horz" anchor="t"/>
          <a:lstStyle>
            <a:lvl1pPr algn="l">
              <a:defRPr sz="2000" b="0" i="0">
                <a:solidFill>
                  <a:srgbClr val="FFFFFF"/>
                </a:solidFill>
                <a:latin typeface="Interstate-Bold"/>
                <a:cs typeface="Interstate-Bold"/>
              </a:defRPr>
            </a:lvl1pPr>
          </a:lstStyle>
          <a:p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44488" y="1075765"/>
            <a:ext cx="3757612" cy="3728010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1pPr>
            <a:lvl2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2pPr>
            <a:lvl3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3pPr>
            <a:lvl4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4pPr>
            <a:lvl5pPr>
              <a:defRPr sz="1400" b="0" i="0">
                <a:solidFill>
                  <a:srgbClr val="FFFFFF"/>
                </a:solidFill>
                <a:latin typeface="Interstate-Light"/>
                <a:cs typeface="Interstate-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61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7F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Logo_mit_Claim_CMYK_linksbündig_weiß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7" r:id="rId4"/>
    <p:sldLayoutId id="2147483658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ER-imago06220471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5" y="-20250"/>
            <a:ext cx="9213270" cy="5184000"/>
          </a:xfrm>
          <a:prstGeom prst="rect">
            <a:avLst/>
          </a:prstGeom>
        </p:spPr>
      </p:pic>
      <p:pic>
        <p:nvPicPr>
          <p:cNvPr id="4" name="Bild 3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DFB_39L_Betreuer_Sideshot_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5" y="-20250"/>
            <a:ext cx="9213270" cy="5184000"/>
          </a:xfrm>
          <a:prstGeom prst="rect">
            <a:avLst/>
          </a:prstGeom>
        </p:spPr>
      </p:pic>
      <p:pic>
        <p:nvPicPr>
          <p:cNvPr id="5" name="Bild 4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FB_39L_Trainer_Sideshot_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5" y="-20250"/>
            <a:ext cx="9213270" cy="5184000"/>
          </a:xfrm>
          <a:prstGeom prst="rect">
            <a:avLst/>
          </a:prstGeom>
        </p:spPr>
      </p:pic>
      <p:pic>
        <p:nvPicPr>
          <p:cNvPr id="5" name="Bild 4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.-4-August-Wenzel-Stad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5" y="-20250"/>
            <a:ext cx="9213270" cy="5184000"/>
          </a:xfrm>
          <a:prstGeom prst="rect">
            <a:avLst/>
          </a:prstGeom>
        </p:spPr>
      </p:pic>
      <p:pic>
        <p:nvPicPr>
          <p:cNvPr id="5" name="Bild 4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_MG_4816_S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0250"/>
            <a:ext cx="9216000" cy="5184000"/>
          </a:xfrm>
          <a:prstGeom prst="rect">
            <a:avLst/>
          </a:prstGeom>
        </p:spPr>
      </p:pic>
      <p:pic>
        <p:nvPicPr>
          <p:cNvPr id="5" name="Bild 4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6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FB_39L_Spieler_Leerschus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9" y="-20250"/>
            <a:ext cx="9217638" cy="5184000"/>
          </a:xfrm>
          <a:prstGeom prst="rect">
            <a:avLst/>
          </a:prstGeom>
        </p:spPr>
      </p:pic>
      <p:pic>
        <p:nvPicPr>
          <p:cNvPr id="5" name="Bild 4" descr="Logo_mit_Claim_CMYK_linksbündig_weiß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68" y="4575339"/>
            <a:ext cx="1568520" cy="4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395288" y="202781"/>
            <a:ext cx="8337550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FFFFF"/>
                </a:solidFill>
                <a:latin typeface="Interstate-Bold"/>
                <a:ea typeface="+mj-ea"/>
                <a:cs typeface="Interstate-Bold"/>
              </a:defRPr>
            </a:lvl1pPr>
          </a:lstStyle>
          <a:p>
            <a:r>
              <a:rPr lang="de-DE" altLang="de-DE" sz="2200" dirty="0" smtClean="0">
                <a:ea typeface="Interstate-Bold"/>
              </a:rPr>
              <a:t>STÄRKUNG DER WILLKOMMENSKULTUR – HANDSHAKE </a:t>
            </a:r>
            <a:br>
              <a:rPr lang="de-DE" altLang="de-DE" sz="2200" dirty="0" smtClean="0">
                <a:ea typeface="Interstate-Bold"/>
              </a:rPr>
            </a:br>
            <a:r>
              <a:rPr lang="de-DE" altLang="de-DE" sz="2200" dirty="0" smtClean="0">
                <a:ea typeface="Interstate-Bold"/>
              </a:rPr>
              <a:t>ZIEL &amp; ZEITPUNKT</a:t>
            </a:r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02244" y="1071044"/>
            <a:ext cx="8562293" cy="1911438"/>
          </a:xfrm>
        </p:spPr>
        <p:txBody>
          <a:bodyPr/>
          <a:lstStyle/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ZIEL: Einführung des </a:t>
            </a:r>
            <a:r>
              <a:rPr lang="de-DE" sz="1500" dirty="0">
                <a:latin typeface="Interstate-Bold"/>
                <a:cs typeface="Interstate-Bold"/>
                <a:sym typeface="Wingdings" panose="05000000000000000000" pitchFamily="2" charset="2"/>
              </a:rPr>
              <a:t>Rituals </a:t>
            </a: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„Handshake“ in allen Spielklassen </a:t>
            </a:r>
            <a:r>
              <a:rPr lang="de-DE" sz="1500" dirty="0">
                <a:latin typeface="Interstate-Bold"/>
                <a:cs typeface="Interstate-Bold"/>
                <a:sym typeface="Wingdings" panose="05000000000000000000" pitchFamily="2" charset="2"/>
              </a:rPr>
              <a:t>von der </a:t>
            </a: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Bundesliga bis zur Kreisklasse</a:t>
            </a:r>
          </a:p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endParaRPr lang="de-DE" sz="400" dirty="0">
              <a:latin typeface="Interstate-Bold"/>
              <a:cs typeface="Interstate-Bold"/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ZEITPUNKT: Durchführung </a:t>
            </a:r>
            <a:r>
              <a:rPr lang="de-DE" sz="1500" dirty="0">
                <a:latin typeface="Interstate-Bold"/>
                <a:cs typeface="Interstate-Bold"/>
                <a:sym typeface="Wingdings" panose="05000000000000000000" pitchFamily="2" charset="2"/>
              </a:rPr>
              <a:t>des Rituals „Handshake“ vor und nach dem Spiel</a:t>
            </a:r>
          </a:p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endParaRPr lang="de-DE" sz="1300" dirty="0">
              <a:latin typeface="Interstate-Bold"/>
              <a:cs typeface="Interstate-Bold"/>
            </a:endParaRPr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/>
              <a:defRPr/>
            </a:pPr>
            <a:endParaRPr lang="de-DE" dirty="0" smtClean="0"/>
          </a:p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de-DE" dirty="0" smtClean="0"/>
              <a:t>      </a:t>
            </a:r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/>
              <a:defRPr/>
            </a:pPr>
            <a:endParaRPr lang="de-DE" dirty="0" smtClean="0">
              <a:latin typeface="Interstate-Bold"/>
              <a:cs typeface="Interstate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400" dirty="0">
              <a:latin typeface="Interstate-Bold"/>
              <a:cs typeface="Interstate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18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>
          <a:xfrm>
            <a:off x="446695" y="115093"/>
            <a:ext cx="8337550" cy="722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200" dirty="0" smtClean="0">
                <a:ea typeface="Interstate-Bold"/>
              </a:rPr>
              <a:t>STÄRKUNG DER WILLKOMMENSKULTUR – HANDSHAKE </a:t>
            </a:r>
            <a:br>
              <a:rPr lang="de-DE" altLang="de-DE" sz="2200" dirty="0" smtClean="0">
                <a:ea typeface="Interstate-Bold"/>
              </a:rPr>
            </a:br>
            <a:r>
              <a:rPr lang="de-DE" altLang="de-DE" sz="2200" dirty="0" smtClean="0">
                <a:ea typeface="Interstate-Bold"/>
              </a:rPr>
              <a:t>KURZSKIZZE</a:t>
            </a: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5270" y="1032840"/>
            <a:ext cx="8280400" cy="3857625"/>
          </a:xfrm>
        </p:spPr>
        <p:txBody>
          <a:bodyPr/>
          <a:lstStyle/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de-DE" sz="1500" dirty="0">
                <a:latin typeface="Interstate-Bold"/>
                <a:cs typeface="Interstate-Bold"/>
                <a:sym typeface="Wingdings" panose="05000000000000000000" pitchFamily="2" charset="2"/>
              </a:rPr>
              <a:t>VOR DEM </a:t>
            </a: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SPIEL:</a:t>
            </a:r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/>
              <a:defRPr/>
            </a:pPr>
            <a:r>
              <a:rPr lang="de-DE" sz="1500" dirty="0" smtClean="0">
                <a:latin typeface="Interstate-Bold"/>
                <a:cs typeface="Interstate-Bold"/>
                <a:sym typeface="Wingdings" panose="05000000000000000000" pitchFamily="2" charset="2"/>
              </a:rPr>
              <a:t>Der SR führt die beiden Mannschaften, entsprechend der örtlichen Gegebenheiten, auf das Feld. </a:t>
            </a:r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/>
              <a:defRPr/>
            </a:pPr>
            <a:r>
              <a:rPr lang="de-DE" sz="1500" dirty="0" smtClean="0">
                <a:latin typeface="Interstate-Bold"/>
                <a:sym typeface="Wingdings" panose="05000000000000000000" pitchFamily="2" charset="2"/>
              </a:rPr>
              <a:t>Die </a:t>
            </a:r>
            <a:r>
              <a:rPr lang="de-DE" sz="1500" dirty="0">
                <a:latin typeface="Interstate-Bold"/>
                <a:sym typeface="Wingdings" panose="05000000000000000000" pitchFamily="2" charset="2"/>
              </a:rPr>
              <a:t>Mannschaften reihen sich jeweils neben dem SR auf der Seite der eigenen Auswechselbank auf. </a:t>
            </a:r>
            <a:endParaRPr lang="de-DE" sz="1500" dirty="0"/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/>
              <a:defRPr/>
            </a:pPr>
            <a:r>
              <a:rPr lang="de-DE" sz="1500" dirty="0"/>
              <a:t>Der Kapitän der Gastmannschaft führt sein Team zum Handshake am SR und an der Heimmannschaft vorbei. </a:t>
            </a:r>
          </a:p>
          <a:p>
            <a:pPr eaLnBrk="1" fontAlgn="auto" hangingPunct="1">
              <a:spcAft>
                <a:spcPts val="600"/>
              </a:spcAft>
              <a:buFont typeface="Arial"/>
              <a:buAutoNum type="arabicParenBoth" startAt="4"/>
              <a:defRPr/>
            </a:pPr>
            <a:r>
              <a:rPr lang="de-DE" sz="1500" dirty="0" smtClean="0"/>
              <a:t>Der </a:t>
            </a:r>
            <a:r>
              <a:rPr lang="de-DE" sz="1500" dirty="0"/>
              <a:t>Kapitän der Heimmannschaft führt sein Team zum Handshake am SR vorbei. </a:t>
            </a:r>
            <a:endParaRPr lang="de-DE" sz="1500" dirty="0" smtClean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500" i="1" dirty="0" smtClean="0"/>
              <a:t>               Währenddessen</a:t>
            </a:r>
            <a:r>
              <a:rPr lang="de-DE" sz="1500" dirty="0" smtClean="0"/>
              <a:t> </a:t>
            </a:r>
            <a:endParaRPr lang="de-DE" sz="15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500" dirty="0"/>
              <a:t>       Begrüßung der Trainer und Ersatzspieler beider Mannschaften per Handshake am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500" dirty="0"/>
              <a:t>       Spielfeldrand</a:t>
            </a:r>
            <a:r>
              <a:rPr lang="de-DE" sz="1500" dirty="0" smtClean="0"/>
              <a:t>.</a:t>
            </a:r>
            <a:endParaRPr lang="de-DE" sz="1500" dirty="0"/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de-DE" sz="1500" dirty="0" smtClean="0"/>
              <a:t>(5)  Weiter </a:t>
            </a:r>
            <a:r>
              <a:rPr lang="de-DE" sz="1500" dirty="0"/>
              <a:t>mit Seitenwahl etc. </a:t>
            </a:r>
          </a:p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endParaRPr lang="de-DE" dirty="0" smtClean="0">
              <a:latin typeface="Interstate-Bold"/>
              <a:cs typeface="Interstate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400" dirty="0">
              <a:latin typeface="Interstate-Bold"/>
              <a:cs typeface="Interstate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60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>
          <a:xfrm>
            <a:off x="446695" y="115093"/>
            <a:ext cx="8337550" cy="722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200" dirty="0" smtClean="0">
                <a:ea typeface="Interstate-Bold"/>
              </a:rPr>
              <a:t>STÄRKUNG DER WILLKOMMENSKULTUR – HANDSHAKE </a:t>
            </a:r>
            <a:br>
              <a:rPr lang="de-DE" altLang="de-DE" sz="2200" dirty="0" smtClean="0">
                <a:ea typeface="Interstate-Bold"/>
              </a:rPr>
            </a:br>
            <a:r>
              <a:rPr lang="de-DE" altLang="de-DE" sz="2200" dirty="0" smtClean="0">
                <a:ea typeface="Interstate-Bold"/>
              </a:rPr>
              <a:t>KURZSKIZZE</a:t>
            </a: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434129" y="1031376"/>
            <a:ext cx="8243887" cy="136999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  <a:defRPr/>
            </a:pPr>
            <a:r>
              <a:rPr lang="de-DE" sz="1600" dirty="0" smtClean="0">
                <a:latin typeface="Interstate-Bold"/>
                <a:cs typeface="Interstate-Bold"/>
                <a:sym typeface="Wingdings" panose="05000000000000000000" pitchFamily="2" charset="2"/>
              </a:rPr>
              <a:t>NACH DEM SPIEL:</a:t>
            </a:r>
          </a:p>
          <a:p>
            <a:pPr>
              <a:spcAft>
                <a:spcPts val="600"/>
              </a:spcAft>
              <a:buFont typeface="Arial"/>
              <a:buAutoNum type="arabicParenBoth"/>
              <a:defRPr/>
            </a:pPr>
            <a:r>
              <a:rPr lang="de-DE" sz="1600" dirty="0" smtClean="0"/>
              <a:t>Sammeln aller Spieler, Trainer/Betreuer und SR am Mittelkreis</a:t>
            </a:r>
          </a:p>
          <a:p>
            <a:pPr>
              <a:spcAft>
                <a:spcPts val="600"/>
              </a:spcAft>
              <a:buFont typeface="Arial"/>
              <a:buAutoNum type="arabicParenBoth"/>
              <a:defRPr/>
            </a:pPr>
            <a:r>
              <a:rPr lang="de-DE" sz="1600" dirty="0" smtClean="0"/>
              <a:t>Verabschiedung aller Beteiligten untereinander per Handshake (formlos)</a:t>
            </a:r>
            <a:endParaRPr lang="de-DE" sz="1600" dirty="0" smtClean="0">
              <a:latin typeface="Interstate-Bold"/>
              <a:cs typeface="Interstate-Bold"/>
            </a:endParaRPr>
          </a:p>
          <a:p>
            <a:pPr marL="0" indent="0">
              <a:spcAft>
                <a:spcPts val="600"/>
              </a:spcAft>
              <a:buFont typeface="Arial"/>
              <a:buNone/>
              <a:defRPr/>
            </a:pPr>
            <a:endParaRPr lang="de-DE" sz="1300" dirty="0" smtClean="0">
              <a:latin typeface="Interstate-Bold"/>
              <a:cs typeface="Interstate-Bold"/>
            </a:endParaRPr>
          </a:p>
          <a:p>
            <a:pPr marL="0" indent="0">
              <a:spcAft>
                <a:spcPts val="600"/>
              </a:spcAft>
              <a:buFont typeface="Arial"/>
              <a:buNone/>
              <a:defRPr/>
            </a:pPr>
            <a:endParaRPr lang="de-DE" sz="1300" dirty="0" smtClean="0">
              <a:latin typeface="Interstate-Bold"/>
              <a:cs typeface="Interstate-Bold"/>
            </a:endParaRPr>
          </a:p>
          <a:p>
            <a:pPr>
              <a:spcAft>
                <a:spcPts val="600"/>
              </a:spcAft>
              <a:buFont typeface="Arial"/>
              <a:buAutoNum type="arabicParenBoth"/>
              <a:defRPr/>
            </a:pPr>
            <a:endParaRPr lang="de-DE" dirty="0" smtClean="0"/>
          </a:p>
          <a:p>
            <a:pPr marL="0" indent="0">
              <a:spcAft>
                <a:spcPts val="600"/>
              </a:spcAft>
              <a:buFont typeface="Arial"/>
              <a:buNone/>
              <a:defRPr/>
            </a:pPr>
            <a:r>
              <a:rPr lang="de-DE" dirty="0" smtClean="0"/>
              <a:t>      </a:t>
            </a:r>
          </a:p>
          <a:p>
            <a:pPr>
              <a:spcAft>
                <a:spcPts val="600"/>
              </a:spcAft>
              <a:buFont typeface="Arial"/>
              <a:buAutoNum type="arabicParenBoth"/>
              <a:defRPr/>
            </a:pPr>
            <a:endParaRPr lang="de-DE" dirty="0" smtClean="0">
              <a:latin typeface="Interstate-Bold"/>
              <a:cs typeface="Interstate-Bold"/>
            </a:endParaRPr>
          </a:p>
          <a:p>
            <a:pPr marL="0" indent="0">
              <a:buFont typeface="Arial"/>
              <a:buNone/>
              <a:defRPr/>
            </a:pPr>
            <a:endParaRPr lang="de-DE" sz="400" dirty="0" smtClean="0">
              <a:latin typeface="Interstate-Bold"/>
              <a:cs typeface="Interstate-Bold"/>
            </a:endParaRPr>
          </a:p>
          <a:p>
            <a:pPr marL="0" indent="0">
              <a:buFont typeface="Arial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81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FB-Amtaterufussballkampagne">
      <a:dk1>
        <a:srgbClr val="007F4B"/>
      </a:dk1>
      <a:lt1>
        <a:sysClr val="window" lastClr="FFFFFF"/>
      </a:lt1>
      <a:dk2>
        <a:srgbClr val="007F4B"/>
      </a:dk2>
      <a:lt2>
        <a:srgbClr val="FFFFFE"/>
      </a:lt2>
      <a:accent1>
        <a:srgbClr val="0092D2"/>
      </a:accent1>
      <a:accent2>
        <a:srgbClr val="CC006A"/>
      </a:accent2>
      <a:accent3>
        <a:srgbClr val="FFF10B"/>
      </a:accent3>
      <a:accent4>
        <a:srgbClr val="141313"/>
      </a:accent4>
      <a:accent5>
        <a:srgbClr val="CD0920"/>
      </a:accent5>
      <a:accent6>
        <a:srgbClr val="6B629B"/>
      </a:accent6>
      <a:hlink>
        <a:srgbClr val="FFFFFE"/>
      </a:hlink>
      <a:folHlink>
        <a:srgbClr val="FFFFF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otiv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tiv 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iv 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(16:9)</PresentationFormat>
  <Paragraphs>29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3</vt:i4>
      </vt:variant>
    </vt:vector>
  </HeadingPairs>
  <TitlesOfParts>
    <vt:vector size="16" baseType="lpstr">
      <vt:lpstr>Arial</vt:lpstr>
      <vt:lpstr>Calibri</vt:lpstr>
      <vt:lpstr>Interstate-Bold</vt:lpstr>
      <vt:lpstr>Interstate-Light</vt:lpstr>
      <vt:lpstr>Wingdings</vt:lpstr>
      <vt:lpstr>Office-Design</vt:lpstr>
      <vt:lpstr>Motiv A</vt:lpstr>
      <vt:lpstr>Motiv B</vt:lpstr>
      <vt:lpstr>Motiv C</vt:lpstr>
      <vt:lpstr>Motiv D</vt:lpstr>
      <vt:lpstr>Motiv E</vt:lpstr>
      <vt:lpstr>Motiv F</vt:lpstr>
      <vt:lpstr>Motiv G</vt:lpstr>
      <vt:lpstr>PowerPoint-Präsentation</vt:lpstr>
      <vt:lpstr>STÄRKUNG DER WILLKOMMENSKULTUR – HANDSHAKE  KURZSKIZZE</vt:lpstr>
      <vt:lpstr>STÄRKUNG DER WILLKOMMENSKULTUR – HANDSHAKE  KURZSKIZZE</vt:lpstr>
    </vt:vector>
  </TitlesOfParts>
  <Manager/>
  <Company>Jung von Matt/relations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DFB-Amateurfussballkampagne</dc:title>
  <dc:subject/>
  <dc:creator>Schröder, Jennifer</dc:creator>
  <cp:keywords/>
  <dc:description/>
  <cp:lastModifiedBy>Karsten Jonsson</cp:lastModifiedBy>
  <cp:revision>180</cp:revision>
  <cp:lastPrinted>2015-06-16T16:24:30Z</cp:lastPrinted>
  <dcterms:created xsi:type="dcterms:W3CDTF">2014-04-23T07:55:54Z</dcterms:created>
  <dcterms:modified xsi:type="dcterms:W3CDTF">2015-07-02T14:31:29Z</dcterms:modified>
  <cp:category/>
</cp:coreProperties>
</file>